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0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7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dirty="0"/>
              <a:pPr/>
              <a:t>1/27/2018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1/27/2018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A4228F-28D5-4C20-BBA0-B0E2D35E96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Anúncio publicitário: quem somos e o que queremos?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151E033-47D1-4118-88B5-BE49DECABC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/>
              <a:t>Módulo 1 - Atividade 2</a:t>
            </a:r>
          </a:p>
        </p:txBody>
      </p:sp>
    </p:spTree>
    <p:extLst>
      <p:ext uri="{BB962C8B-B14F-4D97-AF65-F5344CB8AC3E}">
        <p14:creationId xmlns:p14="http://schemas.microsoft.com/office/powerpoint/2010/main" val="194499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5D307D92-1B71-4BC9-9CC2-651007D6DFA8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48196BD5-3A8F-445C-A9AA-33D58149EF6C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1C2BF9A0-70E8-4B69-B595-6C41397CED0B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D0AFFCFA-812A-4008-8BF5-127D5BB98CFB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6ED7D059-83CD-4EB3-A772-258EB194FE61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98E9E256-EEDD-487F-8632-7432586E4421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76D41A89-1E68-4BD6-9327-A391D766586E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6" name="Freeform 11">
              <a:extLst>
                <a:ext uri="{FF2B5EF4-FFF2-40B4-BE49-F238E27FC236}">
                  <a16:creationId xmlns:a16="http://schemas.microsoft.com/office/drawing/2014/main" id="{0F11C82B-ADCC-489C-88F0-EE6588C70F73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7" name="Freeform 12">
              <a:extLst>
                <a:ext uri="{FF2B5EF4-FFF2-40B4-BE49-F238E27FC236}">
                  <a16:creationId xmlns:a16="http://schemas.microsoft.com/office/drawing/2014/main" id="{807C586E-736E-422E-BC3F-ED6D7FA1FDAB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" name="Freeform 13">
              <a:extLst>
                <a:ext uri="{FF2B5EF4-FFF2-40B4-BE49-F238E27FC236}">
                  <a16:creationId xmlns:a16="http://schemas.microsoft.com/office/drawing/2014/main" id="{5BCF04A8-F3B9-47D5-90A6-C8DA83C508AB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9" name="Freeform 14">
              <a:extLst>
                <a:ext uri="{FF2B5EF4-FFF2-40B4-BE49-F238E27FC236}">
                  <a16:creationId xmlns:a16="http://schemas.microsoft.com/office/drawing/2014/main" id="{702A10B2-AA9E-4570-89ED-37FAE4C9FBB2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" name="Freeform 15">
              <a:extLst>
                <a:ext uri="{FF2B5EF4-FFF2-40B4-BE49-F238E27FC236}">
                  <a16:creationId xmlns:a16="http://schemas.microsoft.com/office/drawing/2014/main" id="{F84C29AD-CE3F-457D-8238-121D253A3213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1" name="Freeform 16">
              <a:extLst>
                <a:ext uri="{FF2B5EF4-FFF2-40B4-BE49-F238E27FC236}">
                  <a16:creationId xmlns:a16="http://schemas.microsoft.com/office/drawing/2014/main" id="{A1AADEF1-B8D9-4938-95AA-25487252422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" name="Freeform 17">
              <a:extLst>
                <a:ext uri="{FF2B5EF4-FFF2-40B4-BE49-F238E27FC236}">
                  <a16:creationId xmlns:a16="http://schemas.microsoft.com/office/drawing/2014/main" id="{400E0898-75B4-4F1D-B6D2-8476FD5EBE5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3" name="Freeform 18">
              <a:extLst>
                <a:ext uri="{FF2B5EF4-FFF2-40B4-BE49-F238E27FC236}">
                  <a16:creationId xmlns:a16="http://schemas.microsoft.com/office/drawing/2014/main" id="{82D9A2F9-88A3-4616-B7E5-A6F21C3F2D2E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4" name="Freeform 19">
              <a:extLst>
                <a:ext uri="{FF2B5EF4-FFF2-40B4-BE49-F238E27FC236}">
                  <a16:creationId xmlns:a16="http://schemas.microsoft.com/office/drawing/2014/main" id="{8DD3B396-47ED-4E9F-83FA-9A87C0CB0DF8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5" name="Freeform 20">
              <a:extLst>
                <a:ext uri="{FF2B5EF4-FFF2-40B4-BE49-F238E27FC236}">
                  <a16:creationId xmlns:a16="http://schemas.microsoft.com/office/drawing/2014/main" id="{016E5F4B-2563-48BB-9F60-DE80D3A58FC1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6" name="Freeform 21">
              <a:extLst>
                <a:ext uri="{FF2B5EF4-FFF2-40B4-BE49-F238E27FC236}">
                  <a16:creationId xmlns:a16="http://schemas.microsoft.com/office/drawing/2014/main" id="{C9D6A696-56F1-4BFC-B69C-25447A36E50B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7" name="Freeform 22">
              <a:extLst>
                <a:ext uri="{FF2B5EF4-FFF2-40B4-BE49-F238E27FC236}">
                  <a16:creationId xmlns:a16="http://schemas.microsoft.com/office/drawing/2014/main" id="{BA5CF3E5-184E-4CD8-87F9-BB437752604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8" name="Freeform 23">
              <a:extLst>
                <a:ext uri="{FF2B5EF4-FFF2-40B4-BE49-F238E27FC236}">
                  <a16:creationId xmlns:a16="http://schemas.microsoft.com/office/drawing/2014/main" id="{FE1BA3B9-9135-4961-B757-431F0E420175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7A654156-2BF2-421C-9490-638BE7162257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ED8293CB-81CE-4792-A100-92743F37F1D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2" name="Isosceles Triangle 41">
              <a:extLst>
                <a:ext uri="{FF2B5EF4-FFF2-40B4-BE49-F238E27FC236}">
                  <a16:creationId xmlns:a16="http://schemas.microsoft.com/office/drawing/2014/main" id="{A6044959-7644-4A92-935A-FDDBF623C192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BC61B04-3622-4BB4-A18A-59CEA86A6D14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45" name="Rectangle 44">
            <a:extLst>
              <a:ext uri="{FF2B5EF4-FFF2-40B4-BE49-F238E27FC236}">
                <a16:creationId xmlns:a16="http://schemas.microsoft.com/office/drawing/2014/main" id="{299D8001-1DF2-410E-940B-87542826C32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9687F3AE-0C8B-4D6A-B71B-521AA5CDA1A0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48" name="Freeform 5">
              <a:extLst>
                <a:ext uri="{FF2B5EF4-FFF2-40B4-BE49-F238E27FC236}">
                  <a16:creationId xmlns:a16="http://schemas.microsoft.com/office/drawing/2014/main" id="{BF987036-FEE1-412B-8088-1FDE22ADCFB6}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1752 w 2038"/>
                <a:gd name="T1" fmla="*/ 1169 h 1169"/>
                <a:gd name="T2" fmla="*/ 1487 w 2038"/>
                <a:gd name="T3" fmla="*/ 334 h 1169"/>
                <a:gd name="T4" fmla="*/ 860 w 2038"/>
                <a:gd name="T5" fmla="*/ 22 h 1169"/>
                <a:gd name="T6" fmla="*/ 199 w 2038"/>
                <a:gd name="T7" fmla="*/ 318 h 1169"/>
                <a:gd name="T8" fmla="*/ 399 w 2038"/>
                <a:gd name="T9" fmla="*/ 1165 h 1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6">
              <a:extLst>
                <a:ext uri="{FF2B5EF4-FFF2-40B4-BE49-F238E27FC236}">
                  <a16:creationId xmlns:a16="http://schemas.microsoft.com/office/drawing/2014/main" id="{DFE7C6A9-8925-4707-BBD5-9A9E9BF66F4C}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1025 w 1549"/>
                <a:gd name="T1" fmla="*/ 1016 h 1017"/>
                <a:gd name="T2" fmla="*/ 1443 w 1549"/>
                <a:gd name="T3" fmla="*/ 592 h 1017"/>
                <a:gd name="T4" fmla="*/ 782 w 1549"/>
                <a:gd name="T5" fmla="*/ 53 h 1017"/>
                <a:gd name="T6" fmla="*/ 150 w 1549"/>
                <a:gd name="T7" fmla="*/ 329 h 1017"/>
                <a:gd name="T8" fmla="*/ 477 w 1549"/>
                <a:gd name="T9" fmla="*/ 1017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7">
              <a:extLst>
                <a:ext uri="{FF2B5EF4-FFF2-40B4-BE49-F238E27FC236}">
                  <a16:creationId xmlns:a16="http://schemas.microsoft.com/office/drawing/2014/main" id="{B0994613-6D27-4537-915B-8EF0A683D46C}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1302 w 1688"/>
                <a:gd name="T1" fmla="*/ 1066 h 1066"/>
                <a:gd name="T2" fmla="*/ 1613 w 1688"/>
                <a:gd name="T3" fmla="*/ 850 h 1066"/>
                <a:gd name="T4" fmla="*/ 1517 w 1688"/>
                <a:gd name="T5" fmla="*/ 471 h 1066"/>
                <a:gd name="T6" fmla="*/ 798 w 1688"/>
                <a:gd name="T7" fmla="*/ 28 h 1066"/>
                <a:gd name="T8" fmla="*/ 181 w 1688"/>
                <a:gd name="T9" fmla="*/ 333 h 1066"/>
                <a:gd name="T10" fmla="*/ 420 w 1688"/>
                <a:gd name="T11" fmla="*/ 1066 h 10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8">
              <a:extLst>
                <a:ext uri="{FF2B5EF4-FFF2-40B4-BE49-F238E27FC236}">
                  <a16:creationId xmlns:a16="http://schemas.microsoft.com/office/drawing/2014/main" id="{08B5F773-9B06-4C57-9A9C-4F28CAA320A9}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1873 w 2171"/>
                <a:gd name="T1" fmla="*/ 1326 h 1326"/>
                <a:gd name="T2" fmla="*/ 1609 w 2171"/>
                <a:gd name="T3" fmla="*/ 473 h 1326"/>
                <a:gd name="T4" fmla="*/ 880 w 2171"/>
                <a:gd name="T5" fmla="*/ 63 h 1326"/>
                <a:gd name="T6" fmla="*/ 0 w 2171"/>
                <a:gd name="T7" fmla="*/ 423 h 1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9">
              <a:extLst>
                <a:ext uri="{FF2B5EF4-FFF2-40B4-BE49-F238E27FC236}">
                  <a16:creationId xmlns:a16="http://schemas.microsoft.com/office/drawing/2014/main" id="{B99EA882-548E-4C42-8E82-AE5324A17152}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106 w 106"/>
                <a:gd name="T3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10">
              <a:extLst>
                <a:ext uri="{FF2B5EF4-FFF2-40B4-BE49-F238E27FC236}">
                  <a16:creationId xmlns:a16="http://schemas.microsoft.com/office/drawing/2014/main" id="{32D50704-3C3B-41EE-A908-9150FAF11EDA}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2046 w 2330"/>
                <a:gd name="T1" fmla="*/ 1452 h 1452"/>
                <a:gd name="T2" fmla="*/ 1813 w 2330"/>
                <a:gd name="T3" fmla="*/ 601 h 1452"/>
                <a:gd name="T4" fmla="*/ 956 w 2330"/>
                <a:gd name="T5" fmla="*/ 97 h 1452"/>
                <a:gd name="T6" fmla="*/ 0 w 2330"/>
                <a:gd name="T7" fmla="*/ 366 h 1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11">
              <a:extLst>
                <a:ext uri="{FF2B5EF4-FFF2-40B4-BE49-F238E27FC236}">
                  <a16:creationId xmlns:a16="http://schemas.microsoft.com/office/drawing/2014/main" id="{1D6A74E6-3E99-4C16-9F80-727FB1027ECF}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1094 w 1216"/>
                <a:gd name="T1" fmla="*/ 1436 h 1436"/>
                <a:gd name="T2" fmla="*/ 709 w 1216"/>
                <a:gd name="T3" fmla="*/ 551 h 1436"/>
                <a:gd name="T4" fmla="*/ 0 w 1216"/>
                <a:gd name="T5" fmla="*/ 0 h 1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12">
              <a:extLst>
                <a:ext uri="{FF2B5EF4-FFF2-40B4-BE49-F238E27FC236}">
                  <a16:creationId xmlns:a16="http://schemas.microsoft.com/office/drawing/2014/main" id="{E2F8E001-763B-421B-A8D7-03CDAFF3F891}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222 w 222"/>
                <a:gd name="T1" fmla="*/ 0 h 129"/>
                <a:gd name="T2" fmla="*/ 0 w 222"/>
                <a:gd name="T3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13">
              <a:extLst>
                <a:ext uri="{FF2B5EF4-FFF2-40B4-BE49-F238E27FC236}">
                  <a16:creationId xmlns:a16="http://schemas.microsoft.com/office/drawing/2014/main" id="{5A57F34E-427C-4D9A-B478-CB22CB38A220}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1067 w 1174"/>
                <a:gd name="T1" fmla="*/ 1440 h 1440"/>
                <a:gd name="T2" fmla="*/ 698 w 1174"/>
                <a:gd name="T3" fmla="*/ 577 h 1440"/>
                <a:gd name="T4" fmla="*/ 0 w 1174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14">
              <a:extLst>
                <a:ext uri="{FF2B5EF4-FFF2-40B4-BE49-F238E27FC236}">
                  <a16:creationId xmlns:a16="http://schemas.microsoft.com/office/drawing/2014/main" id="{F5C587AF-E3F7-448A-A70A-DC09DF27DA3B}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125 w 125"/>
                <a:gd name="T1" fmla="*/ 0 h 74"/>
                <a:gd name="T2" fmla="*/ 0 w 125"/>
                <a:gd name="T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15">
              <a:extLst>
                <a:ext uri="{FF2B5EF4-FFF2-40B4-BE49-F238E27FC236}">
                  <a16:creationId xmlns:a16="http://schemas.microsoft.com/office/drawing/2014/main" id="{03F8839D-CE51-4DAD-8C03-8A3F1A61A309}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1056 w 1155"/>
                <a:gd name="T1" fmla="*/ 1440 h 1440"/>
                <a:gd name="T2" fmla="*/ 686 w 1155"/>
                <a:gd name="T3" fmla="*/ 580 h 1440"/>
                <a:gd name="T4" fmla="*/ 0 w 1155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16">
              <a:extLst>
                <a:ext uri="{FF2B5EF4-FFF2-40B4-BE49-F238E27FC236}">
                  <a16:creationId xmlns:a16="http://schemas.microsoft.com/office/drawing/2014/main" id="{0C26BD64-470A-4ECC-8F4D-3A91FD817951}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75 w 75"/>
                <a:gd name="T1" fmla="*/ 0 h 45"/>
                <a:gd name="T2" fmla="*/ 0 w 75"/>
                <a:gd name="T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17">
              <a:extLst>
                <a:ext uri="{FF2B5EF4-FFF2-40B4-BE49-F238E27FC236}">
                  <a16:creationId xmlns:a16="http://schemas.microsoft.com/office/drawing/2014/main" id="{1BC9E790-34B9-43A9-AF66-6CB4CE30EB0E}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1053 w 1160"/>
                <a:gd name="T1" fmla="*/ 1441 h 1441"/>
                <a:gd name="T2" fmla="*/ 705 w 1160"/>
                <a:gd name="T3" fmla="*/ 599 h 1441"/>
                <a:gd name="T4" fmla="*/ 0 w 1160"/>
                <a:gd name="T5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18">
              <a:extLst>
                <a:ext uri="{FF2B5EF4-FFF2-40B4-BE49-F238E27FC236}">
                  <a16:creationId xmlns:a16="http://schemas.microsoft.com/office/drawing/2014/main" id="{D6E505B9-776B-49FA-B874-3D3038D491DD}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1040 w 1137"/>
                <a:gd name="T1" fmla="*/ 1440 h 1440"/>
                <a:gd name="T2" fmla="*/ 698 w 1137"/>
                <a:gd name="T3" fmla="*/ 611 h 1440"/>
                <a:gd name="T4" fmla="*/ 0 w 1137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19">
              <a:extLst>
                <a:ext uri="{FF2B5EF4-FFF2-40B4-BE49-F238E27FC236}">
                  <a16:creationId xmlns:a16="http://schemas.microsoft.com/office/drawing/2014/main" id="{D0496260-CB15-468F-9009-0857C6C64DB6}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1011 w 1058"/>
                <a:gd name="T1" fmla="*/ 1439 h 1439"/>
                <a:gd name="T2" fmla="*/ 648 w 1058"/>
                <a:gd name="T3" fmla="*/ 617 h 1439"/>
                <a:gd name="T4" fmla="*/ 0 w 1058"/>
                <a:gd name="T5" fmla="*/ 0 h 1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20">
              <a:extLst>
                <a:ext uri="{FF2B5EF4-FFF2-40B4-BE49-F238E27FC236}">
                  <a16:creationId xmlns:a16="http://schemas.microsoft.com/office/drawing/2014/main" id="{5547696B-36E2-435C-8200-19DE1030596B}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718 w 718"/>
                <a:gd name="T1" fmla="*/ 575 h 575"/>
                <a:gd name="T2" fmla="*/ 0 w 718"/>
                <a:gd name="T3" fmla="*/ 0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21">
              <a:extLst>
                <a:ext uri="{FF2B5EF4-FFF2-40B4-BE49-F238E27FC236}">
                  <a16:creationId xmlns:a16="http://schemas.microsoft.com/office/drawing/2014/main" id="{BADD80C3-E677-42D3-BFA7-A254251D33F0}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620 w 620"/>
                <a:gd name="T1" fmla="*/ 536 h 536"/>
                <a:gd name="T2" fmla="*/ 0 w 620"/>
                <a:gd name="T3" fmla="*/ 0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22">
              <a:extLst>
                <a:ext uri="{FF2B5EF4-FFF2-40B4-BE49-F238E27FC236}">
                  <a16:creationId xmlns:a16="http://schemas.microsoft.com/office/drawing/2014/main" id="{BDA7FE47-DA03-4504-A8A2-DE3E786013E4}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455 w 455"/>
                <a:gd name="T3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23">
              <a:extLst>
                <a:ext uri="{FF2B5EF4-FFF2-40B4-BE49-F238E27FC236}">
                  <a16:creationId xmlns:a16="http://schemas.microsoft.com/office/drawing/2014/main" id="{54BD6AD1-055B-4230-B73C-1E623F23C697}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188 w 188"/>
                <a:gd name="T3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68" name="Rectangle 67">
            <a:extLst>
              <a:ext uri="{FF2B5EF4-FFF2-40B4-BE49-F238E27FC236}">
                <a16:creationId xmlns:a16="http://schemas.microsoft.com/office/drawing/2014/main" id="{5BAF7FC6-8574-417E-89E7-445914AEF6A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680" y="-6706"/>
            <a:ext cx="6749049" cy="68711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Imagem 3">
            <a:extLst>
              <a:ext uri="{FF2B5EF4-FFF2-40B4-BE49-F238E27FC236}">
                <a16:creationId xmlns:a16="http://schemas.microsoft.com/office/drawing/2014/main" id="{305D4C6A-4D8A-462C-A9AC-0A9094FEFD2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10" r="17010"/>
          <a:stretch>
            <a:fillRect/>
          </a:stretch>
        </p:blipFill>
        <p:spPr bwMode="auto">
          <a:xfrm>
            <a:off x="320574" y="662859"/>
            <a:ext cx="6106932" cy="5545033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0" name="Group 69">
            <a:extLst>
              <a:ext uri="{FF2B5EF4-FFF2-40B4-BE49-F238E27FC236}">
                <a16:creationId xmlns:a16="http://schemas.microsoft.com/office/drawing/2014/main" id="{510BB152-AEA5-4E61-917D-CCFC5E4D8A1F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562312" y="1186483"/>
            <a:ext cx="3822597" cy="4477933"/>
            <a:chOff x="807084" y="1186483"/>
            <a:chExt cx="3822597" cy="4477933"/>
          </a:xfrm>
        </p:grpSpPr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3BEB86CA-0C97-48AC-9386-8866FE2689C1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7531" y="1186483"/>
              <a:ext cx="3821702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Isosceles Triangle 39">
              <a:extLst>
                <a:ext uri="{FF2B5EF4-FFF2-40B4-BE49-F238E27FC236}">
                  <a16:creationId xmlns:a16="http://schemas.microsoft.com/office/drawing/2014/main" id="{AC5337CA-17A3-4FA0-81FD-259FE4B1B5BD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2514766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DFC146B3-F854-4B09-89BB-6DA9154F1612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7084" y="1991156"/>
              <a:ext cx="382259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5B586A58-5A76-4690-8767-7EAB25329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0643" y="2075504"/>
            <a:ext cx="3654569" cy="2042725"/>
          </a:xfrm>
        </p:spPr>
        <p:txBody>
          <a:bodyPr vert="horz" lIns="228600" tIns="228600" rIns="228600" bIns="0" rtlCol="0" anchor="b">
            <a:normAutofit/>
          </a:bodyPr>
          <a:lstStyle/>
          <a:p>
            <a:pPr>
              <a:lnSpc>
                <a:spcPct val="80000"/>
              </a:lnSpc>
            </a:pPr>
            <a:r>
              <a:rPr lang="en-US" sz="5400" dirty="0" err="1"/>
              <a:t>Anúncio</a:t>
            </a:r>
            <a:r>
              <a:rPr lang="en-US" sz="5400" dirty="0"/>
              <a:t> da Dove</a:t>
            </a:r>
          </a:p>
        </p:txBody>
      </p:sp>
    </p:spTree>
    <p:extLst>
      <p:ext uri="{BB962C8B-B14F-4D97-AF65-F5344CB8AC3E}">
        <p14:creationId xmlns:p14="http://schemas.microsoft.com/office/powerpoint/2010/main" val="5876219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D15A87-5564-45E1-B339-C9703D136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Vamos analisar melhor.</a:t>
            </a:r>
          </a:p>
        </p:txBody>
      </p:sp>
      <p:pic>
        <p:nvPicPr>
          <p:cNvPr id="4" name="Texto 3 - Anúncio Dove">
            <a:hlinkClick r:id="" action="ppaction://media"/>
            <a:extLst>
              <a:ext uri="{FF2B5EF4-FFF2-40B4-BE49-F238E27FC236}">
                <a16:creationId xmlns:a16="http://schemas.microsoft.com/office/drawing/2014/main" id="{CCE36B62-273E-4179-96E5-14F0B348D3E1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34038" y="803275"/>
            <a:ext cx="5248275" cy="5248275"/>
          </a:xfrm>
        </p:spPr>
      </p:pic>
    </p:spTree>
    <p:extLst>
      <p:ext uri="{BB962C8B-B14F-4D97-AF65-F5344CB8AC3E}">
        <p14:creationId xmlns:p14="http://schemas.microsoft.com/office/powerpoint/2010/main" val="578145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6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99F7D440-62C6-4C07-9C26-333BB9812F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538" t="12585" r="41403" b="5988"/>
          <a:stretch/>
        </p:blipFill>
        <p:spPr>
          <a:xfrm>
            <a:off x="4870288" y="448747"/>
            <a:ext cx="5863772" cy="5960506"/>
          </a:xfrm>
          <a:prstGeom prst="rect">
            <a:avLst/>
          </a:prstGeom>
          <a:ln w="9525">
            <a:solidFill>
              <a:schemeClr val="tx1">
                <a:alpha val="20000"/>
              </a:schemeClr>
            </a:solidFill>
          </a:ln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id="{D335E388-6600-40B8-B56F-550C81103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Lendo outro texto.</a:t>
            </a:r>
          </a:p>
        </p:txBody>
      </p:sp>
    </p:spTree>
    <p:extLst>
      <p:ext uri="{BB962C8B-B14F-4D97-AF65-F5344CB8AC3E}">
        <p14:creationId xmlns:p14="http://schemas.microsoft.com/office/powerpoint/2010/main" val="220958303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3960F"/>
      </a:accent1>
      <a:accent2>
        <a:srgbClr val="E04116"/>
      </a:accent2>
      <a:accent3>
        <a:srgbClr val="9D4DE7"/>
      </a:accent3>
      <a:accent4>
        <a:srgbClr val="449EF3"/>
      </a:accent4>
      <a:accent5>
        <a:srgbClr val="39C6BE"/>
      </a:accent5>
      <a:accent6>
        <a:srgbClr val="88C933"/>
      </a:accent6>
      <a:hlink>
        <a:srgbClr val="EBB41F"/>
      </a:hlink>
      <a:folHlink>
        <a:srgbClr val="E1D676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29B3952A-A5A2-4E72-A5C9-A88B41734E0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TM16401371[[fn=Atlas]]</Template>
  <TotalTime>332</TotalTime>
  <Words>26</Words>
  <Application>Microsoft Office PowerPoint</Application>
  <PresentationFormat>Widescreen</PresentationFormat>
  <Paragraphs>5</Paragraphs>
  <Slides>4</Slides>
  <Notes>0</Notes>
  <HiddenSlides>0</HiddenSlides>
  <MMClips>1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8" baseType="lpstr">
      <vt:lpstr>Calibri Light</vt:lpstr>
      <vt:lpstr>Rockwell</vt:lpstr>
      <vt:lpstr>Wingdings</vt:lpstr>
      <vt:lpstr>Atlas</vt:lpstr>
      <vt:lpstr>Anúncio publicitário: quem somos e o que queremos?</vt:lpstr>
      <vt:lpstr>Anúncio da Dove</vt:lpstr>
      <vt:lpstr>Vamos analisar melhor.</vt:lpstr>
      <vt:lpstr>Lendo outro texto.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Anúncio publicitário: quem somos e o que queremos?</dc:title>
  <dc:creator>Érica Santos</dc:creator>
  <cp:lastModifiedBy>Érica Santos</cp:lastModifiedBy>
  <cp:revision>6</cp:revision>
  <dcterms:created xsi:type="dcterms:W3CDTF">2018-01-27T22:49:57Z</dcterms:created>
  <dcterms:modified xsi:type="dcterms:W3CDTF">2018-01-28T04:22:52Z</dcterms:modified>
</cp:coreProperties>
</file>